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1" r:id="rId1"/>
  </p:sldMasterIdLst>
  <p:notesMasterIdLst>
    <p:notesMasterId r:id="rId8"/>
  </p:notesMasterIdLst>
  <p:handoutMasterIdLst>
    <p:handoutMasterId r:id="rId9"/>
  </p:handoutMasterIdLst>
  <p:sldIdLst>
    <p:sldId id="372" r:id="rId2"/>
    <p:sldId id="448" r:id="rId3"/>
    <p:sldId id="447" r:id="rId4"/>
    <p:sldId id="462" r:id="rId5"/>
    <p:sldId id="468" r:id="rId6"/>
    <p:sldId id="451" r:id="rId7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17023"/>
    <a:srgbClr val="FF6600"/>
    <a:srgbClr val="0053A5"/>
    <a:srgbClr val="51DC00"/>
    <a:srgbClr val="414141"/>
    <a:srgbClr val="616A74"/>
    <a:srgbClr val="DC241F"/>
    <a:srgbClr val="C38E6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28" y="96"/>
      </p:cViewPr>
      <p:guideLst>
        <p:guide orient="horz" pos="2161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14" y="114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117777" y="8797614"/>
            <a:ext cx="719244" cy="24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308" tIns="44957" rIns="88308" bIns="44957">
            <a:spAutoFit/>
          </a:bodyPr>
          <a:lstStyle>
            <a:lvl1pPr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100" b="0" baseline="0"/>
              <a:t>Page </a:t>
            </a:r>
            <a:fld id="{BFA893E5-8758-4D2F-92F3-817B65D7260F}" type="slidenum">
              <a:rPr lang="en-US" altLang="en-US" sz="1100" b="0" baseline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100" b="0" baseline="0"/>
          </a:p>
        </p:txBody>
      </p:sp>
    </p:spTree>
    <p:extLst>
      <p:ext uri="{BB962C8B-B14F-4D97-AF65-F5344CB8AC3E}">
        <p14:creationId xmlns:p14="http://schemas.microsoft.com/office/powerpoint/2010/main" val="103720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992" y="4386190"/>
            <a:ext cx="5096092" cy="41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20" tIns="46563" rIns="91520" bIns="46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965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243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0328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5572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0657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 userDrawn="1"/>
        </p:nvSpPr>
        <p:spPr bwMode="auto">
          <a:xfrm>
            <a:off x="3175" y="4803775"/>
            <a:ext cx="9140825" cy="457200"/>
          </a:xfrm>
          <a:custGeom>
            <a:avLst/>
            <a:gdLst>
              <a:gd name="T0" fmla="*/ 0 w 5758"/>
              <a:gd name="T1" fmla="*/ 24 h 314"/>
              <a:gd name="T2" fmla="*/ 2879 w 5758"/>
              <a:gd name="T3" fmla="*/ 0 h 314"/>
              <a:gd name="T4" fmla="*/ 5758 w 5758"/>
              <a:gd name="T5" fmla="*/ 24 h 3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auto">
          <a:xfrm>
            <a:off x="3175" y="5260975"/>
            <a:ext cx="9140825" cy="159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t"/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sz="1200" b="0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Fluvanna County</a:t>
            </a: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Planning &amp; Zoning Department</a:t>
            </a:r>
          </a:p>
        </p:txBody>
      </p:sp>
      <p:pic>
        <p:nvPicPr>
          <p:cNvPr id="7" name="Picture 18" descr="flu_seal_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24" y="5276666"/>
            <a:ext cx="12112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17530" y="514350"/>
            <a:ext cx="8308941" cy="2478088"/>
          </a:xfrm>
        </p:spPr>
        <p:txBody>
          <a:bodyPr anchor="ctr"/>
          <a:lstStyle>
            <a:lvl1pPr algn="ctr">
              <a:lnSpc>
                <a:spcPct val="85000"/>
              </a:lnSpc>
              <a:spcBef>
                <a:spcPct val="15000"/>
              </a:spcBef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</a:t>
            </a:r>
            <a:br>
              <a:rPr lang="en-US" noProof="0" dirty="0"/>
            </a:br>
            <a:r>
              <a:rPr lang="en-US" noProof="0" dirty="0"/>
              <a:t>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371600" y="3095625"/>
            <a:ext cx="6400800" cy="1436688"/>
          </a:xfrm>
        </p:spPr>
        <p:txBody>
          <a:bodyPr anchor="ctr"/>
          <a:lstStyle>
            <a:lvl1pPr marL="0" indent="0" algn="ctr">
              <a:buFontTx/>
              <a:buNone/>
              <a:defRPr sz="2800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5840730" y="6487611"/>
            <a:ext cx="3166251" cy="278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200" i="1" baseline="0" dirty="0">
                <a:solidFill>
                  <a:srgbClr val="000000"/>
                </a:solidFill>
                <a:latin typeface="Lucida Bright" pitchFamily="18" charset="0"/>
              </a:rPr>
              <a:t>“</a:t>
            </a:r>
            <a:r>
              <a:rPr lang="en-US" altLang="en-US" sz="1200" b="0" i="1" baseline="0" dirty="0">
                <a:solidFill>
                  <a:srgbClr val="000000"/>
                </a:solidFill>
                <a:latin typeface="Lucida Bright" pitchFamily="18" charset="0"/>
              </a:rPr>
              <a:t>Responsive &amp; Responsible Government”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073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114300"/>
            <a:ext cx="8069897" cy="6843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195754"/>
            <a:ext cx="8069897" cy="5193616"/>
          </a:xfrm>
        </p:spPr>
        <p:txBody>
          <a:bodyPr/>
          <a:lstStyle>
            <a:lvl1pPr marL="228600" indent="-228600">
              <a:spcBef>
                <a:spcPts val="600"/>
              </a:spcBef>
              <a:buClrTx/>
              <a:defRPr sz="2400"/>
            </a:lvl1pPr>
            <a:lvl2pPr>
              <a:spcBef>
                <a:spcPts val="600"/>
              </a:spcBef>
              <a:defRPr sz="2000" b="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 marL="1371600" indent="-228600"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39163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92300"/>
            <a:ext cx="7772400" cy="2256790"/>
          </a:xfrm>
        </p:spPr>
        <p:txBody>
          <a:bodyPr/>
          <a:lstStyle>
            <a:lvl1pPr algn="ctr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783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9782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3563" y="1134208"/>
            <a:ext cx="3922712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675" y="1134208"/>
            <a:ext cx="3922713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653525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005517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1125414"/>
            <a:ext cx="8069897" cy="52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17"/>
          <p:cNvSpPr>
            <a:spLocks noChangeArrowheads="1"/>
          </p:cNvSpPr>
          <p:nvPr userDrawn="1"/>
        </p:nvSpPr>
        <p:spPr bwMode="auto">
          <a:xfrm>
            <a:off x="3170173" y="6584950"/>
            <a:ext cx="2803654" cy="22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000" b="0" baseline="0" dirty="0">
                <a:solidFill>
                  <a:srgbClr val="000000"/>
                </a:solidFill>
              </a:rPr>
              <a:t>Fluvanna County Planning/Zoning Department</a:t>
            </a:r>
          </a:p>
        </p:txBody>
      </p:sp>
      <p:pic>
        <p:nvPicPr>
          <p:cNvPr id="1031" name="Picture 28" descr="Fluvanna County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59130"/>
            <a:ext cx="83486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80010"/>
            <a:ext cx="8069897" cy="6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5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</p:sldLayoutIdLst>
  <p:transition>
    <p:wipe dir="r"/>
  </p:transition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200" b="1">
          <a:ln>
            <a:solidFill>
              <a:schemeClr val="accent5">
                <a:lumMod val="10000"/>
              </a:schemeClr>
            </a:solidFill>
          </a:ln>
          <a:solidFill>
            <a:srgbClr val="0053A5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Char char="•"/>
        <a:defRPr sz="2400" b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225425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120000"/>
        <a:buFont typeface="Arial" charset="0"/>
        <a:buChar char="-"/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001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90000"/>
        <a:buFont typeface="Wingdings" pitchFamily="2" charset="2"/>
        <a:buChar char="w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028700" indent="-176213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•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371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»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7876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2448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7020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41592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/>
              <a:t>SDP 24:07</a:t>
            </a:r>
            <a:br>
              <a:rPr lang="en-US" altLang="en-US" sz="4800" dirty="0"/>
            </a:br>
            <a:r>
              <a:rPr lang="en-US" altLang="en-US" sz="4800" dirty="0"/>
              <a:t>Antioch Baptist Church</a:t>
            </a:r>
            <a:br>
              <a:rPr lang="en-US" altLang="en-US" sz="4800" dirty="0"/>
            </a:br>
            <a:r>
              <a:rPr lang="en-US" altLang="en-US" sz="4800" dirty="0"/>
              <a:t>Site Development Plan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1924"/>
            <a:ext cx="6400800" cy="2310714"/>
          </a:xfrm>
        </p:spPr>
        <p:txBody>
          <a:bodyPr/>
          <a:lstStyle/>
          <a:p>
            <a:endParaRPr lang="en-US" altLang="en-US" sz="3200" b="1" dirty="0">
              <a:solidFill>
                <a:schemeClr val="bg1"/>
              </a:solidFill>
            </a:endParaRPr>
          </a:p>
          <a:p>
            <a:r>
              <a:rPr lang="en-US" altLang="en-US" sz="3200" b="1" dirty="0">
                <a:solidFill>
                  <a:schemeClr val="bg1"/>
                </a:solidFill>
              </a:rPr>
              <a:t>Tuesday, December 10, 2024</a:t>
            </a:r>
          </a:p>
          <a:p>
            <a:pPr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Todd Fortune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Director of Planning</a:t>
            </a:r>
          </a:p>
        </p:txBody>
      </p:sp>
    </p:spTree>
    <p:extLst>
      <p:ext uri="{BB962C8B-B14F-4D97-AF65-F5344CB8AC3E}">
        <p14:creationId xmlns:p14="http://schemas.microsoft.com/office/powerpoint/2010/main" val="157086868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12" y="137352"/>
            <a:ext cx="8498542" cy="684371"/>
          </a:xfrm>
        </p:spPr>
        <p:txBody>
          <a:bodyPr/>
          <a:lstStyle/>
          <a:p>
            <a:r>
              <a:rPr lang="en-US" dirty="0"/>
              <a:t> SDP 24:07 - Overview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004047"/>
            <a:ext cx="8069897" cy="5394960"/>
          </a:xfrm>
        </p:spPr>
        <p:txBody>
          <a:bodyPr/>
          <a:lstStyle/>
          <a:p>
            <a:r>
              <a:rPr lang="en-US" sz="2200" dirty="0"/>
              <a:t>Antioch Baptist Church has submitted a Site Development Plan for a multi-purpose building to be constructed adjacent to the existing social hall on Tax Map 26 Section A Parcel 15. </a:t>
            </a:r>
          </a:p>
          <a:p>
            <a:r>
              <a:rPr lang="en-US" sz="2200" dirty="0"/>
              <a:t>The property is zoned A-1 and is in the Rural Preservation planning area.</a:t>
            </a:r>
          </a:p>
          <a:p>
            <a:r>
              <a:rPr lang="en-US" sz="2200" dirty="0"/>
              <a:t>Proposed building will be 21,117 square feet and 1.5 stories.</a:t>
            </a:r>
          </a:p>
          <a:p>
            <a:r>
              <a:rPr lang="en-US" sz="2200" dirty="0"/>
              <a:t>Alternative septic system permits have been issued by VDH.</a:t>
            </a:r>
          </a:p>
          <a:p>
            <a:r>
              <a:rPr lang="en-US" sz="2200" dirty="0"/>
              <a:t>Existing eastern access point will be upgraded to a moderate volume commercial entrance.  VDOT may have additional requirements.</a:t>
            </a:r>
          </a:p>
          <a:p>
            <a:r>
              <a:rPr lang="en-US" sz="2200" dirty="0"/>
              <a:t>87 new parking spaces including 6 ADA van accessible spaces.</a:t>
            </a:r>
          </a:p>
          <a:p>
            <a:pPr marL="0" indent="0">
              <a:buNone/>
            </a:pPr>
            <a:endParaRPr lang="en-US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995877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785" y="114300"/>
            <a:ext cx="8469430" cy="684371"/>
          </a:xfrm>
        </p:spPr>
        <p:txBody>
          <a:bodyPr/>
          <a:lstStyle/>
          <a:p>
            <a:r>
              <a:rPr lang="en-US" dirty="0"/>
              <a:t> SDP 24:07 - Site Location</a:t>
            </a:r>
          </a:p>
        </p:txBody>
      </p:sp>
      <p:sp>
        <p:nvSpPr>
          <p:cNvPr id="3" name="5-Point Star 2"/>
          <p:cNvSpPr/>
          <p:nvPr/>
        </p:nvSpPr>
        <p:spPr bwMode="auto">
          <a:xfrm>
            <a:off x="3006969" y="2171700"/>
            <a:ext cx="914400" cy="914400"/>
          </a:xfrm>
          <a:prstGeom prst="star5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88" tIns="44450" rIns="90488" bIns="4445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5-Point Star 5"/>
          <p:cNvSpPr/>
          <p:nvPr/>
        </p:nvSpPr>
        <p:spPr bwMode="auto">
          <a:xfrm>
            <a:off x="3464169" y="3305908"/>
            <a:ext cx="175846" cy="263769"/>
          </a:xfrm>
          <a:prstGeom prst="star5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488" tIns="44450" rIns="90488" bIns="4445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7EA88C-9180-4B05-9CAE-8D6E99FE1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61" b="95346" l="6353" r="94196">
                        <a14:foregroundMark x1="44275" y1="2261" x2="44275" y2="2261"/>
                        <a14:foregroundMark x1="37373" y1="12766" x2="37373" y2="12766"/>
                        <a14:foregroundMark x1="6392" y1="64273" x2="6392" y2="64273"/>
                        <a14:foregroundMark x1="8784" y1="58821" x2="8784" y2="58821"/>
                        <a14:foregroundMark x1="55569" y1="95390" x2="55569" y2="95390"/>
                        <a14:foregroundMark x1="94196" y1="32491" x2="94196" y2="324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534" y="960100"/>
            <a:ext cx="6334932" cy="56045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5-Point Star 8"/>
          <p:cNvSpPr/>
          <p:nvPr/>
        </p:nvSpPr>
        <p:spPr bwMode="auto">
          <a:xfrm>
            <a:off x="2524790" y="3722078"/>
            <a:ext cx="211015" cy="167634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90488" tIns="44450" rIns="90488" bIns="4445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094888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A3B2-7EE5-45AF-8273-22A5BADD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051" y="151728"/>
            <a:ext cx="8069897" cy="684371"/>
          </a:xfrm>
        </p:spPr>
        <p:txBody>
          <a:bodyPr/>
          <a:lstStyle/>
          <a:p>
            <a:r>
              <a:rPr lang="en-US" dirty="0"/>
              <a:t>SDP 24:07 - Parcel Map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179EBB4-D207-401E-8793-131BE83E6C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831969"/>
              </p:ext>
            </p:extLst>
          </p:nvPr>
        </p:nvGraphicFramePr>
        <p:xfrm>
          <a:off x="958849" y="1043707"/>
          <a:ext cx="7226300" cy="5583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3" imgW="7543800" imgH="5829300" progId="Acrobat.Document.DC">
                  <p:embed/>
                </p:oleObj>
              </mc:Choice>
              <mc:Fallback>
                <p:oleObj name="Acrobat Document" r:id="rId3" imgW="7543800" imgH="58293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8849" y="1043707"/>
                        <a:ext cx="7226300" cy="5583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127277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A3B2-7EE5-45AF-8273-22A5BADD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051" y="151728"/>
            <a:ext cx="8069897" cy="684371"/>
          </a:xfrm>
        </p:spPr>
        <p:txBody>
          <a:bodyPr/>
          <a:lstStyle/>
          <a:p>
            <a:r>
              <a:rPr lang="en-US" dirty="0"/>
              <a:t>SDP 24:07 - Site Development Plan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DCA202B-9F95-405A-A2CB-7F48B518F429}"/>
              </a:ext>
            </a:extLst>
          </p:cNvPr>
          <p:cNvCxnSpPr/>
          <p:nvPr/>
        </p:nvCxnSpPr>
        <p:spPr bwMode="auto">
          <a:xfrm>
            <a:off x="1021976" y="4796118"/>
            <a:ext cx="914400" cy="914400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8C4FA2-15D5-42D6-972D-1E1089C9A266}"/>
              </a:ext>
            </a:extLst>
          </p:cNvPr>
          <p:cNvCxnSpPr/>
          <p:nvPr/>
        </p:nvCxnSpPr>
        <p:spPr bwMode="auto">
          <a:xfrm>
            <a:off x="2142565" y="4876851"/>
            <a:ext cx="116541" cy="0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CF34212-0E19-445F-94C7-BCFF12F7C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51" y="1003233"/>
            <a:ext cx="8069897" cy="54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42409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412" y="114300"/>
            <a:ext cx="8059270" cy="684371"/>
          </a:xfrm>
        </p:spPr>
        <p:txBody>
          <a:bodyPr/>
          <a:lstStyle/>
          <a:p>
            <a:r>
              <a:rPr lang="en-US" dirty="0"/>
              <a:t>SDP 24:07 - Planning Commission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1011115"/>
            <a:ext cx="8435788" cy="5193616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I move that the Planning Commission accept SDP 24:07, a sketch plan request to construct a 21,117-square-foot multi-purpose building in the A-1, Agricultural, General District on 9.3 ± acres identified as Tax Map 26 Section A Parcel 15. </a:t>
            </a:r>
          </a:p>
        </p:txBody>
      </p:sp>
    </p:spTree>
    <p:extLst>
      <p:ext uri="{BB962C8B-B14F-4D97-AF65-F5344CB8AC3E}">
        <p14:creationId xmlns:p14="http://schemas.microsoft.com/office/powerpoint/2010/main" val="3872841749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12478</TotalTime>
  <Pages>5</Pages>
  <Words>188</Words>
  <Application>Microsoft Office PowerPoint</Application>
  <PresentationFormat>On-screen Show (4:3)</PresentationFormat>
  <Paragraphs>17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Lucida Bright</vt:lpstr>
      <vt:lpstr>Times New Roman</vt:lpstr>
      <vt:lpstr>Wingdings</vt:lpstr>
      <vt:lpstr>1_Default Design</vt:lpstr>
      <vt:lpstr>Acrobat Document</vt:lpstr>
      <vt:lpstr>SDP 24:07 Antioch Baptist Church Site Development Plan</vt:lpstr>
      <vt:lpstr> SDP 24:07 - Overview</vt:lpstr>
      <vt:lpstr> SDP 24:07 - Site Location</vt:lpstr>
      <vt:lpstr>SDP 24:07 - Parcel Map</vt:lpstr>
      <vt:lpstr>SDP 24:07 - Site Development Plan</vt:lpstr>
      <vt:lpstr>SDP 24:07 - Planning Commission Motion</vt:lpstr>
    </vt:vector>
  </TitlesOfParts>
  <Company>Honeywell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>.ppt template</dc:subject>
  <dc:creator>dbottig</dc:creator>
  <cp:keywords>on screen power point template/Honeywell</cp:keywords>
  <dc:description>Honeywell approved template with minimum user hints and tips</dc:description>
  <cp:lastModifiedBy>Todd Fortune</cp:lastModifiedBy>
  <cp:revision>592</cp:revision>
  <cp:lastPrinted>2024-07-09T20:41:54Z</cp:lastPrinted>
  <dcterms:created xsi:type="dcterms:W3CDTF">2003-04-18T00:36:36Z</dcterms:created>
  <dcterms:modified xsi:type="dcterms:W3CDTF">2024-12-10T15:30:03Z</dcterms:modified>
</cp:coreProperties>
</file>